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68" r:id="rId6"/>
    <p:sldId id="266" r:id="rId7"/>
    <p:sldId id="27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BE0"/>
    <a:srgbClr val="CBDCE1"/>
    <a:srgbClr val="BACCD0"/>
    <a:srgbClr val="B5C9CD"/>
    <a:srgbClr val="AFC4CD"/>
    <a:srgbClr val="C9DDE1"/>
    <a:srgbClr val="DFF0F4"/>
    <a:srgbClr val="EA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 snapToGrid="0">
      <p:cViewPr varScale="1">
        <p:scale>
          <a:sx n="87" d="100"/>
          <a:sy n="87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F4AE-EE55-4734-8A0F-1EC591EC8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4AFFC-33E0-4939-A879-3C32A949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5284-40F8-4613-84DA-C52E6881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0947-AD70-4CEF-BC4F-52CB102F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0037-2DF1-4AA4-B41F-FCB0D4F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43B4-0A5F-44B4-8158-41E721E6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A44A1-5D58-4F98-A4CD-979AEBF7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CA67-2E8F-4F8A-B715-8215982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A37C-CD91-4F96-9C56-D1B150D0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EA6-A974-44CD-B5ED-2BDE4D7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13D4F-29A7-48A7-96F2-DA9153015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94AD-48B9-43B2-8986-1FA40819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BB71-8878-4AC2-BC9F-968DD83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5D42-ED78-4D5E-9A8E-DF31FD4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D3F-E2BD-4AA5-9466-15E07E9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15F-328C-4627-9AE0-8984BF7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1DB-9BB0-4914-B51E-7E5BB4A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4A0E-AEEC-4709-9036-E10FA99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2DF9-E20C-4A94-9DA2-DB3A6FCB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98B3-9507-49EB-95BA-35379EA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17C-83FC-4BD9-A2E6-F47D4F5C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D9FC-1A3D-4E36-BE32-8CCCDA22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45B-D46E-425E-A953-3E478F00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5D45-D8BF-4DF4-9FDE-61BCF7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545F-84CC-4B94-8567-E5C08AD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A136-529D-482D-B39A-A0DD04FD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A5DE-2980-4005-9F9E-260BD67C7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5F8-066C-4FE4-A7E5-B50328AC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CDA6-465B-48F8-8B81-D4FEC0DB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821-38F3-4E4A-9634-54C1745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D17C-B8E5-4779-B3A2-44E4530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B4E-9C39-47F1-88FB-C9C88EF9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C8A2-72B4-458A-862A-1B081173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D0925-E857-47C9-8A00-671CC197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B495B-7A1F-43EC-83CF-CF176A55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3860C-0237-447C-B30A-58A1A81F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23563-4870-4BC6-994E-CB6991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4958-9856-42CB-8DEE-8BEA7996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339E9-9273-4B4F-A022-94313CD6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3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9FF9-796A-4CE0-A9C0-F6FD388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4FD6-9CA2-4486-8CE8-26247CE8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BD16B-1079-4796-AA65-515B66D1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F0C06-7F9C-4C6B-A368-7B72667B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68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F7E4-39BE-46C9-A3AB-897BEA69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F320B-DBAB-4C18-B45A-83CC9EC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73D5-2380-4152-99FE-205998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2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9C30-88A5-40A5-9F69-3EA13D5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451B-9219-486E-A12F-5350B15F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61E-7FAC-42D3-80C8-A27711BD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CFBB-0E0C-4A12-AC0C-2082CD73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E1C2-2D32-4424-A1A3-4B481CA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CE91-565C-4676-88FD-F3A902C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31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0025-D7CE-407F-B728-729576C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CD9E-0B89-4A77-BF42-52AFF471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EB9F0-9396-4CF8-B36B-DBEA13BB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3595-D0A7-44FC-95A2-8CD0784D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37F3-2BE6-43FC-B2A9-537B904D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EAF2-7FFF-4A73-97C3-4B460656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24ED6-29D9-4F09-8E59-FE3A1A1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AB6BF-896C-4DE6-B159-3F496DA1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F51C-0048-4728-B758-75B634CB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F29F-1E2A-4AD2-8705-6DEA27A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BFF1-0C20-4FF0-8614-0AABEB1C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56124A-627C-4B50-86CF-3A240C70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9"/>
          <a:stretch/>
        </p:blipFill>
        <p:spPr>
          <a:xfrm>
            <a:off x="750995" y="549210"/>
            <a:ext cx="10690008" cy="4332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E33C6-525F-4775-B43A-615518EC9358}"/>
              </a:ext>
            </a:extLst>
          </p:cNvPr>
          <p:cNvSpPr/>
          <p:nvPr/>
        </p:nvSpPr>
        <p:spPr>
          <a:xfrm>
            <a:off x="-1453708" y="4881507"/>
            <a:ext cx="14389973" cy="4535577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0" y="5424406"/>
            <a:ext cx="12191999" cy="782665"/>
          </a:xfrm>
          <a:prstGeom prst="rect">
            <a:avLst/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6F79-54E6-4C99-8BD8-9FCE2257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8762"/>
            <a:ext cx="12191999" cy="538979"/>
          </a:xfrm>
        </p:spPr>
        <p:txBody>
          <a:bodyPr/>
          <a:lstStyle/>
          <a:p>
            <a:pPr marL="0" indent="0" algn="ctr">
              <a:buNone/>
            </a:pP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Javier  Rodríguez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Nathan  Jones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Paula  García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Rubén  Castro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Sergio  Ortega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872399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bg1"/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750995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95" y="5152956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BASES  DE  DATOS  RELACIONALES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669943" y="5081023"/>
            <a:ext cx="2802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275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A9CC4-105E-401D-844C-C80D7481FB70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36D397-3F2D-4C74-BC15-C887B8CC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8092666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C52B-428D-44BD-A283-F06B8068D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56" y="298403"/>
            <a:ext cx="9232783" cy="62611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DE8AF3-B27C-2643-61E8-125CE40E9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171128"/>
            <a:ext cx="485776" cy="238306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E113013C-6E2B-705C-D5A7-FD629985BB39}"/>
              </a:ext>
            </a:extLst>
          </p:cNvPr>
          <p:cNvSpPr/>
          <p:nvPr/>
        </p:nvSpPr>
        <p:spPr>
          <a:xfrm>
            <a:off x="7504925" y="4963955"/>
            <a:ext cx="683373" cy="54159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B02519-D046-09A7-8C8E-2C3785E2C32A}"/>
              </a:ext>
            </a:extLst>
          </p:cNvPr>
          <p:cNvSpPr txBox="1"/>
          <p:nvPr/>
        </p:nvSpPr>
        <p:spPr>
          <a:xfrm>
            <a:off x="7536256" y="5073172"/>
            <a:ext cx="620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dirty="0" err="1"/>
              <a:t>calificacion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id_alumno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id_proyecto</a:t>
            </a:r>
            <a:endParaRPr lang="es-ES" sz="50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D57DF35-219C-659D-0586-1A35DADC385E}"/>
              </a:ext>
            </a:extLst>
          </p:cNvPr>
          <p:cNvCxnSpPr>
            <a:cxnSpLocks/>
          </p:cNvCxnSpPr>
          <p:nvPr/>
        </p:nvCxnSpPr>
        <p:spPr>
          <a:xfrm>
            <a:off x="7840910" y="4726583"/>
            <a:ext cx="0" cy="237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DD000-43D3-462F-9313-B9994645ED41}"/>
              </a:ext>
            </a:extLst>
          </p:cNvPr>
          <p:cNvSpPr/>
          <p:nvPr/>
        </p:nvSpPr>
        <p:spPr>
          <a:xfrm>
            <a:off x="-5665014" y="5583383"/>
            <a:ext cx="1066993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4683A-E037-486E-B2B6-183CE842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MODELO  RELACIONAL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73886-8B71-4FD8-8A6A-1AF5F3BF4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22" y="425858"/>
            <a:ext cx="6971703" cy="60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5D7AD7-80BE-4E1C-AC56-AECAC86B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584582" y="331787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CONCLUSIONES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1E83F-9982-47C8-B4CF-02AD52DCC95C}"/>
              </a:ext>
            </a:extLst>
          </p:cNvPr>
          <p:cNvSpPr/>
          <p:nvPr/>
        </p:nvSpPr>
        <p:spPr>
          <a:xfrm>
            <a:off x="-601249" y="7023663"/>
            <a:ext cx="12207499" cy="604815"/>
          </a:xfrm>
          <a:prstGeom prst="rect">
            <a:avLst/>
          </a:prstGeom>
          <a:solidFill>
            <a:srgbClr val="EAEDF2">
              <a:alpha val="10000"/>
            </a:srgbClr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584583" y="1214462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Diseño Eficiente: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Optimización Académica: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Escalabilidad y Flexibilidad: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Aplicación Real:</a:t>
            </a: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79577" y="5930145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Lista para uso en entornos académicos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79576" y="4751139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Base de datos escalable que se adapta a nuevas promociones y campus.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79576" y="3528508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Facilita el manejo de estudiantes y promociones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85363" y="2397631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Modelo relacional sólido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gestionar entidades clave.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29EA64-A13B-4275-A66D-8092711C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2" y="5352843"/>
            <a:ext cx="583009" cy="583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036DDD-F029-4FA1-A855-5D1AAEDF3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" y="4142055"/>
            <a:ext cx="583009" cy="583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744B87-0E44-444D-B284-0C49D0253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" y="2931267"/>
            <a:ext cx="583009" cy="583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ED6E7A-6E52-46BD-8F10-56528384B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0" y="1668477"/>
            <a:ext cx="583163" cy="583163"/>
          </a:xfrm>
          <a:prstGeom prst="rect">
            <a:avLst/>
          </a:prstGeom>
        </p:spPr>
      </p:pic>
      <p:pic>
        <p:nvPicPr>
          <p:cNvPr id="32" name="Content Placeholder 14">
            <a:extLst>
              <a:ext uri="{FF2B5EF4-FFF2-40B4-BE49-F238E27FC236}">
                <a16:creationId xmlns:a16="http://schemas.microsoft.com/office/drawing/2014/main" id="{D36D7288-01AA-4BD0-A3A7-970E5D3E3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28" y="6858000"/>
            <a:ext cx="520256" cy="5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1E84F50-74BB-4C1A-AB39-F9635041E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6088" y="2083282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802669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675451" y="365125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PROSPECTIVA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675452" y="1247800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Nuevas Funcionalidades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Automatización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Optimización del Rendimiento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Mejoras de Seguridad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Integración Externa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45285" y="5097302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Roles de acceso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Encriptación de datos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55928" y="4103907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Indexación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Particionamiento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de tablas.</a:t>
            </a:r>
            <a:endParaRPr lang="es-ES" b="1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50972" y="3170113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Asignación automática de docentes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Generación de informes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50972" y="2169360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Historial de Estudiantes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Sistema de Evaluaciones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E8269-2B63-4B19-87C8-C837FCCFF845}"/>
              </a:ext>
            </a:extLst>
          </p:cNvPr>
          <p:cNvSpPr txBox="1"/>
          <p:nvPr/>
        </p:nvSpPr>
        <p:spPr>
          <a:xfrm>
            <a:off x="2218312" y="5997046"/>
            <a:ext cx="1014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Integración con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plataformas de gestión de aprendizaje como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Moodle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sincronizar información en tiempo real.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C6BA0-D3F9-4914-92DD-EF0C2EC7A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8" y="5528705"/>
            <a:ext cx="465158" cy="465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8BEA5-F9D5-41AC-8820-12CA858E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7" y="3607573"/>
            <a:ext cx="465281" cy="465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EA7761-F39C-4628-AE17-0CDC5A6B8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6" y="2618078"/>
            <a:ext cx="465281" cy="4652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47F33D-3A0F-473D-868C-2DAB18CE8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4" y="1634297"/>
            <a:ext cx="465281" cy="4652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E30E9-2D4A-4CEC-894E-2BA2FDD28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4" y="4535246"/>
            <a:ext cx="436140" cy="4361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1C3358-E838-47ED-A984-E777A4B54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74" y="5495387"/>
            <a:ext cx="583009" cy="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89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0C4E054-63E3-4BCB-85B9-1AE3825C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4" y="424075"/>
            <a:ext cx="10690008" cy="6003691"/>
          </a:xfrm>
        </p:spPr>
      </p:pic>
    </p:spTree>
    <p:extLst>
      <p:ext uri="{BB962C8B-B14F-4D97-AF65-F5344CB8AC3E}">
        <p14:creationId xmlns:p14="http://schemas.microsoft.com/office/powerpoint/2010/main" val="309318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182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Microsoft JhengHei UI Light</vt:lpstr>
      <vt:lpstr>Arial</vt:lpstr>
      <vt:lpstr>Bahnschrift</vt:lpstr>
      <vt:lpstr>Bahnschrift Condensed</vt:lpstr>
      <vt:lpstr>Calibri</vt:lpstr>
      <vt:lpstr>Calibri Light</vt:lpstr>
      <vt:lpstr>Office Theme</vt:lpstr>
      <vt:lpstr>BASES  DE  DATOS  RELACIONALES     </vt:lpstr>
      <vt:lpstr>DIAGRAMA  RELACIONAL</vt:lpstr>
      <vt:lpstr>MODELO  RELACIONAL</vt:lpstr>
      <vt:lpstr>PowerPoint Presentation</vt:lpstr>
      <vt:lpstr>S</vt:lpstr>
      <vt:lpstr>CAMPUS                   </vt:lpstr>
      <vt:lpstr>CAMPUS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 RELACIONALES</dc:title>
  <dc:creator>Paula</dc:creator>
  <cp:lastModifiedBy>Paula</cp:lastModifiedBy>
  <cp:revision>66</cp:revision>
  <dcterms:created xsi:type="dcterms:W3CDTF">2024-10-24T07:02:45Z</dcterms:created>
  <dcterms:modified xsi:type="dcterms:W3CDTF">2024-10-25T07:38:03Z</dcterms:modified>
</cp:coreProperties>
</file>